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322" r:id="rId3"/>
    <p:sldId id="320" r:id="rId4"/>
    <p:sldId id="323" r:id="rId5"/>
    <p:sldId id="263" r:id="rId6"/>
    <p:sldId id="329" r:id="rId7"/>
    <p:sldId id="305" r:id="rId8"/>
    <p:sldId id="334" r:id="rId9"/>
    <p:sldId id="315" r:id="rId10"/>
    <p:sldId id="335" r:id="rId11"/>
    <p:sldId id="321" r:id="rId12"/>
    <p:sldId id="324" r:id="rId13"/>
    <p:sldId id="333" r:id="rId14"/>
    <p:sldId id="289" r:id="rId15"/>
    <p:sldId id="327" r:id="rId16"/>
    <p:sldId id="330" r:id="rId17"/>
    <p:sldId id="325" r:id="rId18"/>
    <p:sldId id="328" r:id="rId19"/>
    <p:sldId id="331" r:id="rId20"/>
    <p:sldId id="340" r:id="rId21"/>
    <p:sldId id="332" r:id="rId22"/>
    <p:sldId id="336" r:id="rId23"/>
    <p:sldId id="337" r:id="rId24"/>
    <p:sldId id="338" r:id="rId25"/>
    <p:sldId id="339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00"/>
    <a:srgbClr val="FF5400"/>
    <a:srgbClr val="EE0040"/>
    <a:srgbClr val="860051"/>
    <a:srgbClr val="E8E8E8"/>
    <a:srgbClr val="E9E9E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47"/>
    <p:restoredTop sz="94637"/>
  </p:normalViewPr>
  <p:slideViewPr>
    <p:cSldViewPr snapToGrid="0">
      <p:cViewPr>
        <p:scale>
          <a:sx n="140" d="100"/>
          <a:sy n="140" d="100"/>
        </p:scale>
        <p:origin x="1176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4F5F8-BFBE-D94A-AD6E-BBED5D9A5D1F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8E801-C96D-BF4A-B341-4C0C07D645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1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477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4AB8C-52CE-A9BF-6DB5-DBB6E04F3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A41FE2-1249-57C2-2AF9-C927FBF3F2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C5A68B-67CE-22A9-305F-218C1004A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D75E08-F75A-0C66-E3E7-31D298CAD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929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945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941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963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Prévoir des pieds de page partout avec le logo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898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831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460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4506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634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15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726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392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65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doubler En faire une variante de page blanche : rajouter le log du groupe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802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doubler En faire une variante de page blanche : rajouter le log du groupe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363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72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323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4AB8C-52CE-A9BF-6DB5-DBB6E04F3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A41FE2-1249-57C2-2AF9-C927FBF3F2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C5A68B-67CE-22A9-305F-218C1004A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D75E08-F75A-0C66-E3E7-31D298CAD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613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A970E2-4858-C910-AE0A-28C44E479C9A}"/>
              </a:ext>
            </a:extLst>
          </p:cNvPr>
          <p:cNvSpPr/>
          <p:nvPr/>
        </p:nvSpPr>
        <p:spPr>
          <a:xfrm>
            <a:off x="6096061" y="0"/>
            <a:ext cx="1523891" cy="1523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BB26F-1A06-FDFE-ACDC-195FFD412920}"/>
              </a:ext>
            </a:extLst>
          </p:cNvPr>
          <p:cNvSpPr/>
          <p:nvPr/>
        </p:nvSpPr>
        <p:spPr>
          <a:xfrm>
            <a:off x="9144092" y="0"/>
            <a:ext cx="1523891" cy="15236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792462-CDF7-A06D-17B8-52F28745CE3B}"/>
              </a:ext>
            </a:extLst>
          </p:cNvPr>
          <p:cNvSpPr/>
          <p:nvPr/>
        </p:nvSpPr>
        <p:spPr>
          <a:xfrm>
            <a:off x="10668109" y="0"/>
            <a:ext cx="1523891" cy="1523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46F7AC-6C4D-1152-E33B-9CE8CF10995E}"/>
              </a:ext>
            </a:extLst>
          </p:cNvPr>
          <p:cNvSpPr/>
          <p:nvPr/>
        </p:nvSpPr>
        <p:spPr>
          <a:xfrm>
            <a:off x="4572046" y="1525349"/>
            <a:ext cx="1523891" cy="1523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1FCC8E-F0FB-45BB-C12B-B086B6850638}"/>
              </a:ext>
            </a:extLst>
          </p:cNvPr>
          <p:cNvSpPr/>
          <p:nvPr/>
        </p:nvSpPr>
        <p:spPr>
          <a:xfrm>
            <a:off x="7620076" y="1521303"/>
            <a:ext cx="1523891" cy="15236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413540-1391-D94B-0EE5-D704C21C9AF2}"/>
              </a:ext>
            </a:extLst>
          </p:cNvPr>
          <p:cNvSpPr/>
          <p:nvPr/>
        </p:nvSpPr>
        <p:spPr>
          <a:xfrm>
            <a:off x="9144092" y="1521303"/>
            <a:ext cx="1523891" cy="1523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24" name="Espace réservé pour une image  22">
            <a:extLst>
              <a:ext uri="{FF2B5EF4-FFF2-40B4-BE49-F238E27FC236}">
                <a16:creationId xmlns:a16="http://schemas.microsoft.com/office/drawing/2014/main" id="{78247F5F-AA8B-4911-F6D0-D3BBFF7E0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0021" y="0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5" name="Espace réservé pour une image  22">
            <a:extLst>
              <a:ext uri="{FF2B5EF4-FFF2-40B4-BE49-F238E27FC236}">
                <a16:creationId xmlns:a16="http://schemas.microsoft.com/office/drawing/2014/main" id="{C4E294A6-38AF-39A2-D67C-E4388101AA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58" y="1502865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6" name="Espace réservé pour une image  22">
            <a:extLst>
              <a:ext uri="{FF2B5EF4-FFF2-40B4-BE49-F238E27FC236}">
                <a16:creationId xmlns:a16="http://schemas.microsoft.com/office/drawing/2014/main" id="{348E1629-0555-C0BF-43E8-82C1168BA3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6238" y="1520580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216938E-923B-E3B3-963C-B245ADDCC10D}"/>
              </a:ext>
            </a:extLst>
          </p:cNvPr>
          <p:cNvSpPr/>
          <p:nvPr/>
        </p:nvSpPr>
        <p:spPr>
          <a:xfrm>
            <a:off x="10668092" y="3045303"/>
            <a:ext cx="1523891" cy="15236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542BA2A1-6880-C77E-58C0-A9436C8EC2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l="-720" r="1"/>
          <a:stretch/>
        </p:blipFill>
        <p:spPr>
          <a:xfrm>
            <a:off x="5325653" y="756716"/>
            <a:ext cx="1524306" cy="151343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AF883D-DFC6-BFF5-5E66-88A824037D72}"/>
              </a:ext>
            </a:extLst>
          </p:cNvPr>
          <p:cNvSpPr/>
          <p:nvPr/>
        </p:nvSpPr>
        <p:spPr>
          <a:xfrm>
            <a:off x="9144092" y="3049161"/>
            <a:ext cx="1523891" cy="15236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8943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70F5E2-00B0-8B71-8940-488DABEF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45BED4-7529-A23E-D91F-E7BD418DC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99C4D3-56BC-714D-AF70-4EA3A7D54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F9C21C-6DF7-F58A-BA59-52A385F2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D840E6-F140-9588-90A2-969B03DB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D71939-A945-8BDF-2D76-EF69E265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64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918296-25F2-966E-9179-BB397624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318BAC4-9B12-72EA-9E64-014394E20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ABF8C6-CF0F-09F4-2703-F17C9C762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780C5-5423-3427-0D6C-27CB8077B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B7F33C-486E-3153-E4F1-0ABC72030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386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9F8596-D429-8480-9738-4E77CFCB0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208472-F945-70D1-8A15-1A9FFC360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044036-9036-ADB1-CD68-6FC98A549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88C027-B78B-A7A3-978F-31752AD2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B0D9A8-E067-5DBE-4AEB-212D4E3E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2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34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B27658-AEB4-41C2-8CB5-2F219CBD4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36658" y="6291072"/>
            <a:ext cx="1583485" cy="348107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 dirty="0"/>
              <a:t>Europa Group  I  </a:t>
            </a:r>
            <a:fld id="{27027A89-1A15-134F-AE0A-E156346E5A0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501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4344CF2-7175-DC63-8AC5-ADE5A0BE3441}"/>
              </a:ext>
            </a:extLst>
          </p:cNvPr>
          <p:cNvPicPr/>
          <p:nvPr/>
        </p:nvPicPr>
        <p:blipFill>
          <a:blip r:embed="rId2">
            <a:alphaModFix amt="48000"/>
          </a:blip>
          <a:srcRect l="16002" t="8585" r="-13656" b="8256"/>
          <a:stretch>
            <a:fillRect/>
          </a:stretch>
        </p:blipFill>
        <p:spPr>
          <a:xfrm>
            <a:off x="-417094" y="0"/>
            <a:ext cx="7396362" cy="6858000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3FCA1F3B-1878-AAC9-A75C-C1DBDD8A0E06}"/>
              </a:ext>
            </a:extLst>
          </p:cNvPr>
          <p:cNvSpPr>
            <a:spLocks/>
          </p:cNvSpPr>
          <p:nvPr/>
        </p:nvSpPr>
        <p:spPr>
          <a:xfrm>
            <a:off x="2264991" y="1309978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1BD3E7-433D-54C9-A5F6-2A761A6F0A3E}"/>
              </a:ext>
            </a:extLst>
          </p:cNvPr>
          <p:cNvSpPr/>
          <p:nvPr/>
        </p:nvSpPr>
        <p:spPr>
          <a:xfrm>
            <a:off x="2264991" y="390499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pour une image  14">
            <a:extLst>
              <a:ext uri="{FF2B5EF4-FFF2-40B4-BE49-F238E27FC236}">
                <a16:creationId xmlns:a16="http://schemas.microsoft.com/office/drawing/2014/main" id="{31A3C4F6-8350-16D2-C8CE-1C68DBB63B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264991" y="1309978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4" name="Espace réservé pour une image  14">
            <a:extLst>
              <a:ext uri="{FF2B5EF4-FFF2-40B4-BE49-F238E27FC236}">
                <a16:creationId xmlns:a16="http://schemas.microsoft.com/office/drawing/2014/main" id="{CBA3A212-61BA-7BD2-1FAB-C950540C4B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264991" y="390499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903DE67-B550-AE50-2DD5-873A2DBF1E3F}"/>
              </a:ext>
            </a:extLst>
          </p:cNvPr>
          <p:cNvSpPr>
            <a:spLocks/>
          </p:cNvSpPr>
          <p:nvPr/>
        </p:nvSpPr>
        <p:spPr>
          <a:xfrm>
            <a:off x="5130265" y="260748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pour une image  14">
            <a:extLst>
              <a:ext uri="{FF2B5EF4-FFF2-40B4-BE49-F238E27FC236}">
                <a16:creationId xmlns:a16="http://schemas.microsoft.com/office/drawing/2014/main" id="{CA179FD6-5904-44ED-046E-9D797F3399A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30265" y="260748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8F48CF9-BD34-0524-8307-0A209DAB9E00}"/>
              </a:ext>
            </a:extLst>
          </p:cNvPr>
          <p:cNvSpPr>
            <a:spLocks/>
          </p:cNvSpPr>
          <p:nvPr/>
        </p:nvSpPr>
        <p:spPr>
          <a:xfrm>
            <a:off x="7995539" y="260748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pour une image  14">
            <a:extLst>
              <a:ext uri="{FF2B5EF4-FFF2-40B4-BE49-F238E27FC236}">
                <a16:creationId xmlns:a16="http://schemas.microsoft.com/office/drawing/2014/main" id="{F35067E0-8C32-A64C-F9D4-165DA708E2D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95539" y="260748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576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9AD35-1123-3B80-BBAA-C63FA55CF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6768" y="6356350"/>
            <a:ext cx="637032" cy="365125"/>
          </a:xfrm>
        </p:spPr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531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6D52C3-5434-9D02-B8D0-3236453AFFC9}"/>
              </a:ext>
            </a:extLst>
          </p:cNvPr>
          <p:cNvSpPr/>
          <p:nvPr/>
        </p:nvSpPr>
        <p:spPr>
          <a:xfrm>
            <a:off x="-1" y="1074022"/>
            <a:ext cx="6587067" cy="488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F80F9DA1-41F3-5754-76A7-63178BFFA2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76338"/>
            <a:ext cx="6973888" cy="468788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01406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47C07-5314-81B2-4833-1D849D840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1AF81D-72E6-6B4A-1577-E4AD31C7C0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A34DD7D-F687-69E0-16AB-F0E6FF9E4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0F6BA6-D4B6-F28E-2ADF-2AE1EFAAB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4276BF-44E0-1820-BC72-1B81AB86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D0B28D-9DB0-5269-738B-9B3B8BDE9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706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D6E5D6-0230-4EED-F8DE-0AEF2F35D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EBEDE6-53B2-5F61-CEE8-EA0CC245D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9806A-8AA5-DD1D-9CDE-B6A0A070C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3286C3-7D5A-AC42-01D8-0393FA1A87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52BFC0D-46A1-B51E-9C03-8D797D305C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1CD209-316B-75B0-2CD0-8B777B7EE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366DAC-1ED1-DF97-4A1A-B98B5FB2B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0F423F1-4631-91EE-82CD-373C944A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59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26754-3F5F-8E78-52AF-EE38123DC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76BD27-C1F3-7B17-F550-EC0032DC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7DAB20-1ABB-3602-75F7-467E7892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AD77C8-351A-4588-3A6B-860227BD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87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1BD060-3C98-8566-81EF-A0BABC668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9A7C1-63BA-E9D1-FC07-3D98AD636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C2F6-CBB2-0D72-1C6C-EB6C4E3C3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FC4E1C-CBCE-178F-CA34-8D4BF54F2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B7E31-77D9-33CF-952E-55DB55804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B2C9B2-9373-8F40-6EDE-573007026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42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6913630-47F5-F87B-26B7-233CC575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F51971-5B13-E903-E9EC-BEE917196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CB183-CB29-858A-9BE4-E14B642E6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B2D83F-4ADE-B14A-8731-F9CB0DAB14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D05341-D0C5-62E2-4100-A0E802392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546B8B-9257-0180-224D-FA54631C2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62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1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CA2A6-7268-90F1-6AC4-5457FFED59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2314" y="201755"/>
            <a:ext cx="11807372" cy="64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2986050"/>
            <a:ext cx="8185221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SIT AMET CONSECT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6207" y="1442720"/>
            <a:ext cx="1932563" cy="1219200"/>
          </a:xfrm>
          <a:prstGeom prst="rect">
            <a:avLst/>
          </a:prstGeom>
        </p:spPr>
      </p:pic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242F4EDC-423F-0D0A-6E5C-992AA8BF43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1000"/>
          </a:blip>
          <a:srcRect l="-13266" t="-7162" r="51815" b="34019"/>
          <a:stretch>
            <a:fillRect/>
          </a:stretch>
        </p:blipFill>
        <p:spPr>
          <a:xfrm>
            <a:off x="7018916" y="201755"/>
            <a:ext cx="4980770" cy="64544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-2164" t="-2" b="51028"/>
          <a:stretch>
            <a:fillRect/>
          </a:stretch>
        </p:blipFill>
        <p:spPr>
          <a:xfrm>
            <a:off x="723902" y="6025105"/>
            <a:ext cx="1737459" cy="83289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9FA710C-7DE0-B265-BB26-80AB3DBEEAC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60848" t="-1" r="1" b="28868"/>
          <a:stretch>
            <a:fillRect/>
          </a:stretch>
        </p:blipFill>
        <p:spPr>
          <a:xfrm>
            <a:off x="11430000" y="3766292"/>
            <a:ext cx="665843" cy="120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23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1308-CA8A-D840-331E-F7988110A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  7">
            <a:extLst>
              <a:ext uri="{FF2B5EF4-FFF2-40B4-BE49-F238E27FC236}">
                <a16:creationId xmlns:a16="http://schemas.microsoft.com/office/drawing/2014/main" id="{559FEB35-7448-39C9-69F0-C8B8E1118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38" t="1243" r="17488" b="1037"/>
          <a:stretch>
            <a:fillRect/>
          </a:stretch>
        </p:blipFill>
        <p:spPr>
          <a:xfrm>
            <a:off x="4389427" y="0"/>
            <a:ext cx="7802573" cy="685551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0D65774-92EF-7E75-36A2-540D470D75C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36410"/>
          <a:stretch>
            <a:fillRect/>
          </a:stretch>
        </p:blipFill>
        <p:spPr>
          <a:xfrm>
            <a:off x="11002049" y="4004570"/>
            <a:ext cx="1081436" cy="170064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FA6B62F-8FAD-37D3-1A74-D85148495561}"/>
              </a:ext>
            </a:extLst>
          </p:cNvPr>
          <p:cNvSpPr txBox="1"/>
          <p:nvPr/>
        </p:nvSpPr>
        <p:spPr>
          <a:xfrm>
            <a:off x="1003902" y="1795230"/>
            <a:ext cx="3219447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46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439DDB-DE72-FC1B-82C0-955C29E1B6AC}"/>
              </a:ext>
            </a:extLst>
          </p:cNvPr>
          <p:cNvSpPr txBox="1"/>
          <p:nvPr/>
        </p:nvSpPr>
        <p:spPr>
          <a:xfrm>
            <a:off x="1310017" y="3965055"/>
            <a:ext cx="2913332" cy="767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b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149DA4-A53F-B002-9386-070EE72DB7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1000"/>
          </a:blip>
          <a:srcRect l="72201" t="-2469" r="-2555" b="45622"/>
          <a:stretch>
            <a:fillRect/>
          </a:stretch>
        </p:blipFill>
        <p:spPr>
          <a:xfrm>
            <a:off x="-3440" y="3273136"/>
            <a:ext cx="1759504" cy="358778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A36ED27-285C-670D-4914-9DC1F8911D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9F15CB-0A99-9F25-EB76-9D26D9DF96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635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14C778-21B8-5E36-7ADA-ED802D2FCE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6000"/>
          </a:blip>
          <a:srcRect l="-4705" t="-7092" r="60545" b="30708"/>
          <a:stretch>
            <a:fillRect/>
          </a:stretch>
        </p:blipFill>
        <p:spPr>
          <a:xfrm>
            <a:off x="8519013" y="-10375"/>
            <a:ext cx="3672987" cy="686837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307E089-7BC3-3D25-7406-FE7C2852BFE7}"/>
              </a:ext>
            </a:extLst>
          </p:cNvPr>
          <p:cNvSpPr txBox="1"/>
          <p:nvPr/>
        </p:nvSpPr>
        <p:spPr>
          <a:xfrm>
            <a:off x="6338279" y="2512985"/>
            <a:ext cx="3672987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ipsum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amet,conse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ctetuer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46CA9A7-FB5D-A04A-772C-0C257DCAC3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t="20664" b="55524"/>
          <a:stretch>
            <a:fillRect/>
          </a:stretch>
        </p:blipFill>
        <p:spPr>
          <a:xfrm>
            <a:off x="4327608" y="6400800"/>
            <a:ext cx="1700645" cy="404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461913" y="2512985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AMET DIP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b="60514"/>
          <a:stretch>
            <a:fillRect/>
          </a:stretch>
        </p:blipFill>
        <p:spPr>
          <a:xfrm>
            <a:off x="94803" y="72781"/>
            <a:ext cx="1700645" cy="6714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2F7ED27-B9F6-F04A-974E-FC511C1039D6}"/>
              </a:ext>
            </a:extLst>
          </p:cNvPr>
          <p:cNvPicPr/>
          <p:nvPr/>
        </p:nvPicPr>
        <p:blipFill>
          <a:blip r:embed="rId6"/>
          <a:srcRect l="51112" t="-14314" b="50000"/>
          <a:stretch>
            <a:fillRect/>
          </a:stretch>
        </p:blipFill>
        <p:spPr>
          <a:xfrm>
            <a:off x="0" y="4439287"/>
            <a:ext cx="1700645" cy="241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99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FE23266-67B3-CCBA-F3E1-E886E359C0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13266" t="-11735" r="51815" b="34019"/>
          <a:stretch>
            <a:fillRect/>
          </a:stretch>
        </p:blipFill>
        <p:spPr>
          <a:xfrm>
            <a:off x="7211230" y="0"/>
            <a:ext cx="498077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1" r="61308" b="30049"/>
          <a:stretch>
            <a:fillRect/>
          </a:stretch>
        </p:blipFill>
        <p:spPr>
          <a:xfrm>
            <a:off x="78583" y="5642973"/>
            <a:ext cx="658018" cy="118962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352224" y="2512985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AMET DIP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b="77118"/>
          <a:stretch>
            <a:fillRect/>
          </a:stretch>
        </p:blipFill>
        <p:spPr>
          <a:xfrm>
            <a:off x="6187062" y="72781"/>
            <a:ext cx="1700645" cy="38913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9D6CC1A-6EC4-48B8-E060-3EDF013E4DF2}"/>
              </a:ext>
            </a:extLst>
          </p:cNvPr>
          <p:cNvSpPr txBox="1"/>
          <p:nvPr/>
        </p:nvSpPr>
        <p:spPr>
          <a:xfrm>
            <a:off x="6338279" y="2512985"/>
            <a:ext cx="3672987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amet,conse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3BDBB5-4394-7622-E00B-1A64332FE27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08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t="20664" b="55524"/>
          <a:stretch>
            <a:fillRect/>
          </a:stretch>
        </p:blipFill>
        <p:spPr>
          <a:xfrm>
            <a:off x="5580001" y="6400800"/>
            <a:ext cx="1700645" cy="404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461913" y="2575044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AMET DIP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6F58F24-57CB-E233-4B1E-A5459B6161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8000"/>
          </a:blip>
          <a:srcRect l="-5558" t="-7142" r="50000" b="42135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b="60514"/>
          <a:stretch>
            <a:fillRect/>
          </a:stretch>
        </p:blipFill>
        <p:spPr>
          <a:xfrm>
            <a:off x="94803" y="72781"/>
            <a:ext cx="1700645" cy="6714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2F7ED27-B9F6-F04A-974E-FC511C1039D6}"/>
              </a:ext>
            </a:extLst>
          </p:cNvPr>
          <p:cNvPicPr/>
          <p:nvPr/>
        </p:nvPicPr>
        <p:blipFill>
          <a:blip r:embed="rId5"/>
          <a:srcRect l="51112" t="-14314" b="50000"/>
          <a:stretch>
            <a:fillRect/>
          </a:stretch>
        </p:blipFill>
        <p:spPr>
          <a:xfrm>
            <a:off x="0" y="4439287"/>
            <a:ext cx="1700645" cy="241871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5443C71-FDB6-9011-78C1-6A8D9A0833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61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12037-54B8-A17A-BF75-79471EAFA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C4AFE53-C6AB-7EA2-9239-9D0C366CC9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31046" t="-6265" r="66184" b="31167"/>
          <a:stretch>
            <a:fillRect/>
          </a:stretch>
        </p:blipFill>
        <p:spPr>
          <a:xfrm>
            <a:off x="6751672" y="0"/>
            <a:ext cx="5440322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73E23F-C14C-FF5B-1E57-63C458C882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E3AA1A-2E1C-CAF3-C952-11431FA9124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424" r="-1182" b="60685"/>
          <a:stretch>
            <a:fillRect/>
          </a:stretch>
        </p:blipFill>
        <p:spPr>
          <a:xfrm>
            <a:off x="6999933" y="100362"/>
            <a:ext cx="1720733" cy="675815"/>
          </a:xfrm>
          <a:prstGeom prst="rect">
            <a:avLst/>
          </a:prstGeom>
        </p:spPr>
      </p:pic>
      <p:pic>
        <p:nvPicPr>
          <p:cNvPr id="3" name="Image 2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36E4CA1A-1FBF-3801-2F74-4C9BF3911A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5" t="-6860" r="54730" b="61005"/>
          <a:stretch>
            <a:fillRect/>
          </a:stretch>
        </p:blipFill>
        <p:spPr>
          <a:xfrm>
            <a:off x="8939916" y="4017257"/>
            <a:ext cx="3252078" cy="284074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35F245B-A987-193B-135F-4B1C407B03EF}"/>
              </a:ext>
            </a:extLst>
          </p:cNvPr>
          <p:cNvSpPr txBox="1"/>
          <p:nvPr/>
        </p:nvSpPr>
        <p:spPr>
          <a:xfrm>
            <a:off x="4244949" y="2313886"/>
            <a:ext cx="4552716" cy="288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</a:t>
            </a: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03947B3-65D0-5C68-EAB3-F9BA4EAF38B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424" r="-1182" b="60685"/>
          <a:stretch>
            <a:fillRect/>
          </a:stretch>
        </p:blipFill>
        <p:spPr>
          <a:xfrm>
            <a:off x="2122775" y="6081826"/>
            <a:ext cx="1720733" cy="67581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9153710-8DEA-FB79-DB17-7A1B0EDF9686}"/>
              </a:ext>
            </a:extLst>
          </p:cNvPr>
          <p:cNvSpPr txBox="1"/>
          <p:nvPr/>
        </p:nvSpPr>
        <p:spPr>
          <a:xfrm>
            <a:off x="624061" y="2275863"/>
            <a:ext cx="32194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36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D078CD4-B1DA-79BF-C71C-8B7EACA7895F}"/>
              </a:ext>
            </a:extLst>
          </p:cNvPr>
          <p:cNvCxnSpPr>
            <a:cxnSpLocks/>
          </p:cNvCxnSpPr>
          <p:nvPr/>
        </p:nvCxnSpPr>
        <p:spPr>
          <a:xfrm flipV="1">
            <a:off x="4044228" y="2313886"/>
            <a:ext cx="0" cy="259678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35000">
                  <a:schemeClr val="accent2"/>
                </a:gs>
                <a:gs pos="71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85D5410E-AA21-0743-9FD4-AFCF6910801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89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986" b="19876"/>
          <a:stretch>
            <a:fillRect/>
          </a:stretch>
        </p:blipFill>
        <p:spPr>
          <a:xfrm>
            <a:off x="11452302" y="83405"/>
            <a:ext cx="663497" cy="13626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42470" t="-6824" r="-19885" b="45785"/>
          <a:stretch>
            <a:fillRect/>
          </a:stretch>
        </p:blipFill>
        <p:spPr>
          <a:xfrm>
            <a:off x="1" y="233916"/>
            <a:ext cx="7716322" cy="662408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6276132" y="1088852"/>
            <a:ext cx="4909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3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SIT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90AFC6-40E7-A234-F346-56C07A078A87}"/>
              </a:ext>
            </a:extLst>
          </p:cNvPr>
          <p:cNvSpPr txBox="1"/>
          <p:nvPr/>
        </p:nvSpPr>
        <p:spPr>
          <a:xfrm>
            <a:off x="6329297" y="3328149"/>
            <a:ext cx="4552716" cy="274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4E1F7B-E3C1-B986-C805-44D75D25C334}"/>
              </a:ext>
            </a:extLst>
          </p:cNvPr>
          <p:cNvSpPr txBox="1"/>
          <p:nvPr/>
        </p:nvSpPr>
        <p:spPr>
          <a:xfrm>
            <a:off x="6329297" y="2706257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A69621-0951-E09A-AFCF-46B7C4D8F7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FA29D08-9D4A-3462-EB83-1277D22210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0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B627FE-3850-D145-FDED-352B317A2F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6000"/>
          </a:blip>
          <a:srcRect l="36289" t="-3815" r="-4931" b="41295"/>
          <a:stretch>
            <a:fillRect/>
          </a:stretch>
        </p:blipFill>
        <p:spPr>
          <a:xfrm>
            <a:off x="1" y="764717"/>
            <a:ext cx="6188147" cy="609328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6276132" y="1088852"/>
            <a:ext cx="4909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3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SIT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90AFC6-40E7-A234-F346-56C07A078A87}"/>
              </a:ext>
            </a:extLst>
          </p:cNvPr>
          <p:cNvSpPr txBox="1"/>
          <p:nvPr/>
        </p:nvSpPr>
        <p:spPr>
          <a:xfrm>
            <a:off x="6329297" y="3328149"/>
            <a:ext cx="4552716" cy="274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4E1F7B-E3C1-B986-C805-44D75D25C334}"/>
              </a:ext>
            </a:extLst>
          </p:cNvPr>
          <p:cNvSpPr txBox="1"/>
          <p:nvPr/>
        </p:nvSpPr>
        <p:spPr>
          <a:xfrm>
            <a:off x="6329297" y="2706257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A69621-0951-E09A-AFCF-46B7C4D8F7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846" t="1" r="1" b="60514"/>
          <a:stretch>
            <a:fillRect/>
          </a:stretch>
        </p:blipFill>
        <p:spPr>
          <a:xfrm>
            <a:off x="53163" y="6175723"/>
            <a:ext cx="1749054" cy="67150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927" t="-4905" r="1" b="-2632"/>
          <a:stretch>
            <a:fillRect/>
          </a:stretch>
        </p:blipFill>
        <p:spPr>
          <a:xfrm>
            <a:off x="11610753" y="10633"/>
            <a:ext cx="494414" cy="18287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68F0A95-D6E3-31E7-FB05-395CB19670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20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35302" b="41516"/>
          <a:stretch>
            <a:fillRect/>
          </a:stretch>
        </p:blipFill>
        <p:spPr>
          <a:xfrm>
            <a:off x="6865424" y="1536615"/>
            <a:ext cx="5326576" cy="532138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CF675CE-CA0A-DD69-17D7-DB1BFD03B4DF}"/>
              </a:ext>
            </a:extLst>
          </p:cNvPr>
          <p:cNvSpPr txBox="1"/>
          <p:nvPr/>
        </p:nvSpPr>
        <p:spPr>
          <a:xfrm>
            <a:off x="1085667" y="2889309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011F52-16EC-F7ED-0D49-BA46BD01AF79}"/>
              </a:ext>
            </a:extLst>
          </p:cNvPr>
          <p:cNvSpPr txBox="1"/>
          <p:nvPr/>
        </p:nvSpPr>
        <p:spPr>
          <a:xfrm>
            <a:off x="1085666" y="2476375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4" name="Image 3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0F29AADF-B0DB-1286-7D15-9165C55F83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5" t="-6860" r="54730" b="61005"/>
          <a:stretch>
            <a:fillRect/>
          </a:stretch>
        </p:blipFill>
        <p:spPr>
          <a:xfrm>
            <a:off x="8939916" y="4017257"/>
            <a:ext cx="3252078" cy="284074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1DD5478-B8CA-E2C1-96EF-863C3BB83253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874B568-0E79-A909-C41A-213E4302E92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2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052" r="-1" b="-4754"/>
          <a:stretch>
            <a:fillRect/>
          </a:stretch>
        </p:blipFill>
        <p:spPr>
          <a:xfrm>
            <a:off x="10131099" y="1655954"/>
            <a:ext cx="1718573" cy="17814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DF20C5-4035-8351-BD97-82AF964F747F}"/>
              </a:ext>
            </a:extLst>
          </p:cNvPr>
          <p:cNvSpPr/>
          <p:nvPr/>
        </p:nvSpPr>
        <p:spPr>
          <a:xfrm rot="10800000">
            <a:off x="6209414" y="2133599"/>
            <a:ext cx="5242888" cy="3421625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1000"/>
          </a:blip>
          <a:srcRect l="51631" t="-6824" r="-19886" b="45785"/>
          <a:stretch>
            <a:fillRect/>
          </a:stretch>
        </p:blipFill>
        <p:spPr>
          <a:xfrm>
            <a:off x="0" y="1368080"/>
            <a:ext cx="5638382" cy="548992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F6D9274-915E-CA22-E134-7206F5AA96E1}"/>
              </a:ext>
            </a:extLst>
          </p:cNvPr>
          <p:cNvSpPr txBox="1"/>
          <p:nvPr/>
        </p:nvSpPr>
        <p:spPr>
          <a:xfrm>
            <a:off x="1049714" y="3006422"/>
            <a:ext cx="4552716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5A9F80A-454B-54A3-35DD-4A0256F3D97C}"/>
              </a:ext>
            </a:extLst>
          </p:cNvPr>
          <p:cNvSpPr txBox="1"/>
          <p:nvPr/>
        </p:nvSpPr>
        <p:spPr>
          <a:xfrm>
            <a:off x="1037809" y="25189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E277FF0-02A8-F7D7-F382-0EF45782FB0F}"/>
              </a:ext>
            </a:extLst>
          </p:cNvPr>
          <p:cNvSpPr txBox="1"/>
          <p:nvPr/>
        </p:nvSpPr>
        <p:spPr>
          <a:xfrm>
            <a:off x="6474293" y="3186566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0134BA-BA6C-F8CB-20D0-FE4357661301}"/>
              </a:ext>
            </a:extLst>
          </p:cNvPr>
          <p:cNvSpPr txBox="1"/>
          <p:nvPr/>
        </p:nvSpPr>
        <p:spPr>
          <a:xfrm>
            <a:off x="6474294" y="2670368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99000">
                      <a:schemeClr val="accent2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135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99000">
                    <a:schemeClr val="accent2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51CDE71-5917-F0E1-BEB0-37780A0562AA}"/>
              </a:ext>
            </a:extLst>
          </p:cNvPr>
          <p:cNvSpPr txBox="1"/>
          <p:nvPr/>
        </p:nvSpPr>
        <p:spPr>
          <a:xfrm>
            <a:off x="8952613" y="3186566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D005934-66C0-962F-E9F8-63BB85770EEB}"/>
              </a:ext>
            </a:extLst>
          </p:cNvPr>
          <p:cNvSpPr txBox="1"/>
          <p:nvPr/>
        </p:nvSpPr>
        <p:spPr>
          <a:xfrm>
            <a:off x="8952614" y="2670368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4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6 958</a:t>
            </a:r>
            <a:endParaRPr lang="fr-FR" sz="5400" b="1" dirty="0">
              <a:gradFill flip="none" rotWithShape="1">
                <a:gsLst>
                  <a:gs pos="0">
                    <a:schemeClr val="accent2"/>
                  </a:gs>
                  <a:gs pos="100000">
                    <a:schemeClr val="accent4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C598F9A-1852-41EF-4608-78BEA5B1080E}"/>
              </a:ext>
            </a:extLst>
          </p:cNvPr>
          <p:cNvSpPr txBox="1"/>
          <p:nvPr/>
        </p:nvSpPr>
        <p:spPr>
          <a:xfrm>
            <a:off x="6474293" y="4731494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32C4607-DF70-CB13-5D7B-C0C8EFDBEEC9}"/>
              </a:ext>
            </a:extLst>
          </p:cNvPr>
          <p:cNvSpPr txBox="1"/>
          <p:nvPr/>
        </p:nvSpPr>
        <p:spPr>
          <a:xfrm>
            <a:off x="6474294" y="4215296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2"/>
                    </a:gs>
                    <a:gs pos="99000">
                      <a:schemeClr val="accent4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9 567</a:t>
            </a:r>
            <a:endParaRPr lang="fr-FR" sz="5400" b="1" dirty="0">
              <a:gradFill flip="none" rotWithShape="1">
                <a:gsLst>
                  <a:gs pos="0">
                    <a:schemeClr val="accent2"/>
                  </a:gs>
                  <a:gs pos="99000">
                    <a:schemeClr val="accent4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662F4CA-4D95-5A58-7632-32EA5E48F0DE}"/>
              </a:ext>
            </a:extLst>
          </p:cNvPr>
          <p:cNvSpPr txBox="1"/>
          <p:nvPr/>
        </p:nvSpPr>
        <p:spPr>
          <a:xfrm>
            <a:off x="8963296" y="4693262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178BA5-CB59-E22F-2010-998799322B23}"/>
              </a:ext>
            </a:extLst>
          </p:cNvPr>
          <p:cNvSpPr txBox="1"/>
          <p:nvPr/>
        </p:nvSpPr>
        <p:spPr>
          <a:xfrm>
            <a:off x="8963297" y="4177064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98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990BFCF-6105-2F09-8B01-F73509C48508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1AC219-BA50-4165-C1FC-727A77A0A7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67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38F92DC7-3E74-DD64-EFA6-ADA7092011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41000"/>
          </a:blip>
          <a:srcRect l="-21019" t="-2670" r="57023" b="33318"/>
          <a:stretch>
            <a:fillRect/>
          </a:stretch>
        </p:blipFill>
        <p:spPr>
          <a:xfrm>
            <a:off x="7358989" y="1155636"/>
            <a:ext cx="4833012" cy="570236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837688-1DBC-688F-9CFD-2D93D5F8829C}"/>
              </a:ext>
            </a:extLst>
          </p:cNvPr>
          <p:cNvSpPr txBox="1"/>
          <p:nvPr/>
        </p:nvSpPr>
        <p:spPr>
          <a:xfrm>
            <a:off x="3853263" y="2331322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C322B9-1BEA-6832-807E-E92F5731E92A}"/>
              </a:ext>
            </a:extLst>
          </p:cNvPr>
          <p:cNvSpPr txBox="1"/>
          <p:nvPr/>
        </p:nvSpPr>
        <p:spPr>
          <a:xfrm>
            <a:off x="3862672" y="2744257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53" b="76309"/>
          <a:stretch>
            <a:fillRect/>
          </a:stretch>
        </p:blipFill>
        <p:spPr>
          <a:xfrm>
            <a:off x="3862672" y="6347105"/>
            <a:ext cx="1716845" cy="40289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2E942D5-675B-3756-7B01-3B99BB036297}"/>
              </a:ext>
            </a:extLst>
          </p:cNvPr>
          <p:cNvPicPr/>
          <p:nvPr/>
        </p:nvPicPr>
        <p:blipFill>
          <a:blip r:embed="rId4"/>
          <a:srcRect l="51112" t="-3456" r="-4690" b="50000"/>
          <a:stretch>
            <a:fillRect/>
          </a:stretch>
        </p:blipFill>
        <p:spPr>
          <a:xfrm>
            <a:off x="1" y="4816549"/>
            <a:ext cx="1892594" cy="20414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751733-B852-597C-7217-AF448178124D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01C4FC-6B79-E383-092A-F067293BD97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CA2A6-7268-90F1-6AC4-5457FFED59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2314" y="201755"/>
            <a:ext cx="11807372" cy="64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2986050"/>
            <a:ext cx="8185221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 CONSECT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03FD5F-A2FB-E5BD-5046-7AE39B2C2A15}"/>
              </a:ext>
            </a:extLst>
          </p:cNvPr>
          <p:cNvSpPr txBox="1"/>
          <p:nvPr/>
        </p:nvSpPr>
        <p:spPr>
          <a:xfrm>
            <a:off x="723902" y="4420409"/>
            <a:ext cx="5240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endParaRPr lang="fr-FR" sz="200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242F4EDC-423F-0D0A-6E5C-992AA8BF43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13266" t="-7162" r="51815" b="34019"/>
          <a:stretch>
            <a:fillRect/>
          </a:stretch>
        </p:blipFill>
        <p:spPr>
          <a:xfrm>
            <a:off x="7018916" y="201755"/>
            <a:ext cx="4980770" cy="645449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F833F5-CE4F-D19B-4EC9-9DC4661A080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-2164" t="-2" b="51028"/>
          <a:stretch>
            <a:fillRect/>
          </a:stretch>
        </p:blipFill>
        <p:spPr>
          <a:xfrm>
            <a:off x="723902" y="6025105"/>
            <a:ext cx="1737459" cy="83289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54C95D0-5B1A-555B-C178-E788C8C387D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60848" t="-1" r="1" b="28868"/>
          <a:stretch>
            <a:fillRect/>
          </a:stretch>
        </p:blipFill>
        <p:spPr>
          <a:xfrm>
            <a:off x="11430000" y="3766292"/>
            <a:ext cx="665843" cy="120974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C4EC617-FF94-E955-13C2-EB322323A70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26207" y="1442720"/>
            <a:ext cx="1932563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67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38F92DC7-3E74-DD64-EFA6-ADA7092011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41000"/>
          </a:blip>
          <a:srcRect l="-21019" t="-2670" r="57023" b="33318"/>
          <a:stretch>
            <a:fillRect/>
          </a:stretch>
        </p:blipFill>
        <p:spPr>
          <a:xfrm>
            <a:off x="7358989" y="1155636"/>
            <a:ext cx="4833012" cy="570236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837688-1DBC-688F-9CFD-2D93D5F8829C}"/>
              </a:ext>
            </a:extLst>
          </p:cNvPr>
          <p:cNvSpPr txBox="1"/>
          <p:nvPr/>
        </p:nvSpPr>
        <p:spPr>
          <a:xfrm>
            <a:off x="1085666" y="26555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C322B9-1BEA-6832-807E-E92F5731E92A}"/>
              </a:ext>
            </a:extLst>
          </p:cNvPr>
          <p:cNvSpPr txBox="1"/>
          <p:nvPr/>
        </p:nvSpPr>
        <p:spPr>
          <a:xfrm>
            <a:off x="1085666" y="3068466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53" b="76309"/>
          <a:stretch>
            <a:fillRect/>
          </a:stretch>
        </p:blipFill>
        <p:spPr>
          <a:xfrm>
            <a:off x="3862672" y="6347105"/>
            <a:ext cx="1716845" cy="40289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751733-B852-597C-7217-AF448178124D}"/>
              </a:ext>
            </a:extLst>
          </p:cNvPr>
          <p:cNvSpPr txBox="1"/>
          <p:nvPr/>
        </p:nvSpPr>
        <p:spPr>
          <a:xfrm>
            <a:off x="347541" y="781151"/>
            <a:ext cx="11582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CONSECTETUER ADIPISCING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5253E5-799C-E2DB-AFAA-2889E5D8670E}"/>
              </a:ext>
            </a:extLst>
          </p:cNvPr>
          <p:cNvSpPr txBox="1"/>
          <p:nvPr/>
        </p:nvSpPr>
        <p:spPr>
          <a:xfrm>
            <a:off x="6622103" y="3068466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ABCBCBD-5056-B4EB-6F48-84141DB38DC7}"/>
              </a:ext>
            </a:extLst>
          </p:cNvPr>
          <p:cNvSpPr txBox="1"/>
          <p:nvPr/>
        </p:nvSpPr>
        <p:spPr>
          <a:xfrm>
            <a:off x="6621768" y="26555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6A7DF7-2055-FC9F-0C41-56F5EA9ED6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95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2667001" y="-2667000"/>
            <a:ext cx="685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347541" y="791616"/>
            <a:ext cx="1158297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953" t="-1" b="-65"/>
          <a:stretch>
            <a:fillRect/>
          </a:stretch>
        </p:blipFill>
        <p:spPr>
          <a:xfrm>
            <a:off x="3089312" y="4364589"/>
            <a:ext cx="1716845" cy="17017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27FC18-146B-A68B-DEE1-9525C65E7B9F}"/>
              </a:ext>
            </a:extLst>
          </p:cNvPr>
          <p:cNvSpPr/>
          <p:nvPr/>
        </p:nvSpPr>
        <p:spPr>
          <a:xfrm rot="10800000">
            <a:off x="3517586" y="2328286"/>
            <a:ext cx="5242888" cy="3350492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0722BF-FDB7-500F-B035-EA831075168D}"/>
              </a:ext>
            </a:extLst>
          </p:cNvPr>
          <p:cNvSpPr txBox="1"/>
          <p:nvPr/>
        </p:nvSpPr>
        <p:spPr>
          <a:xfrm>
            <a:off x="3853263" y="2574078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3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3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endParaRPr lang="fr-FR" sz="23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FA7088-F5FD-9084-18E7-774D83303AAD}"/>
              </a:ext>
            </a:extLst>
          </p:cNvPr>
          <p:cNvSpPr txBox="1"/>
          <p:nvPr/>
        </p:nvSpPr>
        <p:spPr>
          <a:xfrm>
            <a:off x="3862672" y="2987013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276357A-6BA2-F324-BB6D-9000EBFA3C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6000"/>
          </a:blip>
          <a:srcRect l="-8993" t="-17809" r="53435" b="52802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6197FD4-0BAC-C812-2842-FA4369750D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21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50276" b="49469"/>
          <a:stretch>
            <a:fillRect/>
          </a:stretch>
        </p:blipFill>
        <p:spPr>
          <a:xfrm>
            <a:off x="8055923" y="2225065"/>
            <a:ext cx="4136076" cy="46329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CF675CE-CA0A-DD69-17D7-DB1BFD03B4DF}"/>
              </a:ext>
            </a:extLst>
          </p:cNvPr>
          <p:cNvSpPr txBox="1"/>
          <p:nvPr/>
        </p:nvSpPr>
        <p:spPr>
          <a:xfrm>
            <a:off x="1085667" y="3115402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011F52-16EC-F7ED-0D49-BA46BD01AF79}"/>
              </a:ext>
            </a:extLst>
          </p:cNvPr>
          <p:cNvSpPr txBox="1"/>
          <p:nvPr/>
        </p:nvSpPr>
        <p:spPr>
          <a:xfrm>
            <a:off x="1085666" y="2339279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E35D950-18DF-C921-ADE9-2B37C9611A94}"/>
              </a:ext>
            </a:extLst>
          </p:cNvPr>
          <p:cNvSpPr txBox="1"/>
          <p:nvPr/>
        </p:nvSpPr>
        <p:spPr>
          <a:xfrm>
            <a:off x="6616672" y="3115402"/>
            <a:ext cx="4485472" cy="19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4480D3B-1A27-58C8-3E54-AF568FB9100D}"/>
              </a:ext>
            </a:extLst>
          </p:cNvPr>
          <p:cNvSpPr txBox="1"/>
          <p:nvPr/>
        </p:nvSpPr>
        <p:spPr>
          <a:xfrm>
            <a:off x="6616671" y="2339279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4EF6CB4-351A-8602-0C51-F08AF72AB859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6146878-7C99-7BD5-8CC2-ED1B5A59AF1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45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50276" b="49469"/>
          <a:stretch>
            <a:fillRect/>
          </a:stretch>
        </p:blipFill>
        <p:spPr>
          <a:xfrm>
            <a:off x="8055923" y="2225065"/>
            <a:ext cx="4136076" cy="46329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E35D950-18DF-C921-ADE9-2B37C9611A94}"/>
              </a:ext>
            </a:extLst>
          </p:cNvPr>
          <p:cNvSpPr txBox="1"/>
          <p:nvPr/>
        </p:nvSpPr>
        <p:spPr>
          <a:xfrm>
            <a:off x="2724754" y="2948749"/>
            <a:ext cx="6742489" cy="19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4480D3B-1A27-58C8-3E54-AF568FB9100D}"/>
              </a:ext>
            </a:extLst>
          </p:cNvPr>
          <p:cNvSpPr txBox="1"/>
          <p:nvPr/>
        </p:nvSpPr>
        <p:spPr>
          <a:xfrm>
            <a:off x="2724754" y="2365666"/>
            <a:ext cx="6742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A111442-014B-2B95-2151-CD0B7897F6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40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6E5D0DA-36B2-719F-A7D1-2CDF7839D16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1000"/>
          </a:blip>
          <a:srcRect l="58167" t="-6309" r="-19886" b="45785"/>
          <a:stretch>
            <a:fillRect/>
          </a:stretch>
        </p:blipFill>
        <p:spPr>
          <a:xfrm>
            <a:off x="0" y="0"/>
            <a:ext cx="6423101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530608" y="2097728"/>
            <a:ext cx="53618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CONSECTETUER 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ADIPISCING 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6337892" y="6089124"/>
            <a:ext cx="1749054" cy="67150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DD369C7-3824-41A1-8263-D244CDA1B129}"/>
              </a:ext>
            </a:extLst>
          </p:cNvPr>
          <p:cNvSpPr txBox="1"/>
          <p:nvPr/>
        </p:nvSpPr>
        <p:spPr>
          <a:xfrm>
            <a:off x="6337893" y="2844004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70FB655-C051-938B-C9F7-0526BA27FAAD}"/>
              </a:ext>
            </a:extLst>
          </p:cNvPr>
          <p:cNvSpPr txBox="1"/>
          <p:nvPr/>
        </p:nvSpPr>
        <p:spPr>
          <a:xfrm>
            <a:off x="6337892" y="2067881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E00F5AB-B323-976B-4B14-F57D8AD9D6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25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FE23266-67B3-CCBA-F3E1-E886E359C0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13266" t="-11735" r="51815" b="34019"/>
          <a:stretch>
            <a:fillRect/>
          </a:stretch>
        </p:blipFill>
        <p:spPr>
          <a:xfrm>
            <a:off x="7211230" y="0"/>
            <a:ext cx="498077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1" r="61308" b="30049"/>
          <a:stretch>
            <a:fillRect/>
          </a:stretch>
        </p:blipFill>
        <p:spPr>
          <a:xfrm>
            <a:off x="78583" y="5642973"/>
            <a:ext cx="658018" cy="118962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b="77118"/>
          <a:stretch>
            <a:fillRect/>
          </a:stretch>
        </p:blipFill>
        <p:spPr>
          <a:xfrm>
            <a:off x="6187062" y="72781"/>
            <a:ext cx="1700645" cy="38913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AD78966-BC2D-4FDF-62F9-8921137B391F}"/>
              </a:ext>
            </a:extLst>
          </p:cNvPr>
          <p:cNvSpPr txBox="1"/>
          <p:nvPr/>
        </p:nvSpPr>
        <p:spPr>
          <a:xfrm>
            <a:off x="539340" y="2067881"/>
            <a:ext cx="53618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CONSECTETUER </a:t>
            </a:r>
          </a:p>
          <a:p>
            <a:pPr algn="r">
              <a:lnSpc>
                <a:spcPts val="4760"/>
              </a:lnSpc>
            </a:pPr>
            <a:r>
              <a:rPr lang="fr-FR" sz="48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ADIPISCING 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BA61070-DCF2-A3B2-59E3-804350331456}"/>
              </a:ext>
            </a:extLst>
          </p:cNvPr>
          <p:cNvSpPr txBox="1"/>
          <p:nvPr/>
        </p:nvSpPr>
        <p:spPr>
          <a:xfrm>
            <a:off x="6337893" y="2844004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62C2A0-ED8D-A158-E5A4-2BD64FEBA2D3}"/>
              </a:ext>
            </a:extLst>
          </p:cNvPr>
          <p:cNvSpPr txBox="1"/>
          <p:nvPr/>
        </p:nvSpPr>
        <p:spPr>
          <a:xfrm>
            <a:off x="6337892" y="2067881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FD6799D-525F-0EA3-6B0D-EBC67D0E2B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3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" name="Image 9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D75089D-727A-6817-1A3B-65DCD6C2E9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13000"/>
          </a:blip>
          <a:srcRect l="-5441" t="-7621" r="36449" b="44816"/>
          <a:stretch>
            <a:fillRect/>
          </a:stretch>
        </p:blipFill>
        <p:spPr>
          <a:xfrm>
            <a:off x="5260157" y="-12700"/>
            <a:ext cx="6931843" cy="68707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3022599"/>
            <a:ext cx="6617033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DOLOR SIT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AMET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-2164" t="-1" b="79074"/>
          <a:stretch>
            <a:fillRect/>
          </a:stretch>
        </p:blipFill>
        <p:spPr>
          <a:xfrm>
            <a:off x="723902" y="6439533"/>
            <a:ext cx="1737459" cy="355902"/>
          </a:xfrm>
          <a:prstGeom prst="rect">
            <a:avLst/>
          </a:prstGeom>
          <a:effectLst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DADEF0-75EE-7443-6650-AD8E3AE5DB8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76646" t="-1" b="-87"/>
          <a:stretch>
            <a:fillRect/>
          </a:stretch>
        </p:blipFill>
        <p:spPr>
          <a:xfrm>
            <a:off x="11698664" y="1190810"/>
            <a:ext cx="397179" cy="170217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CB19A75-1CB4-9440-239B-31BFF1255E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6"/>
          <a:srcRect t="-6900" r="50519" b="50816"/>
          <a:stretch>
            <a:fillRect/>
          </a:stretch>
        </p:blipFill>
        <p:spPr>
          <a:xfrm>
            <a:off x="9384008" y="3417334"/>
            <a:ext cx="2807992" cy="344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0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3022599"/>
            <a:ext cx="6617033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DOLOR SIT AMET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-2164" t="-1" b="79074"/>
          <a:stretch>
            <a:fillRect/>
          </a:stretch>
        </p:blipFill>
        <p:spPr>
          <a:xfrm>
            <a:off x="723902" y="6439533"/>
            <a:ext cx="1737459" cy="355902"/>
          </a:xfrm>
          <a:prstGeom prst="rect">
            <a:avLst/>
          </a:prstGeom>
          <a:effectLst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DADEF0-75EE-7443-6650-AD8E3AE5DB8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76646" t="-1" b="-87"/>
          <a:stretch>
            <a:fillRect/>
          </a:stretch>
        </p:blipFill>
        <p:spPr>
          <a:xfrm>
            <a:off x="11706880" y="1190810"/>
            <a:ext cx="397179" cy="17021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3A05CB3-A5E8-4EF5-EBE4-CFAB2777CF56}"/>
              </a:ext>
            </a:extLst>
          </p:cNvPr>
          <p:cNvSpPr txBox="1"/>
          <p:nvPr/>
        </p:nvSpPr>
        <p:spPr>
          <a:xfrm>
            <a:off x="723902" y="4460227"/>
            <a:ext cx="5240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amet</a:t>
            </a:r>
            <a:endParaRPr lang="fr-FR" sz="2000" dirty="0">
              <a:solidFill>
                <a:schemeClr val="bg1"/>
              </a:solidFill>
              <a:latin typeface="New Order" pitchFamily="2" charset="77"/>
              <a:cs typeface="Futura Medium" panose="020B0602020204020303" pitchFamily="34" charset="-79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AAD5810-2282-3FE3-6236-05BB9C5D5E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alphaModFix amt="6000"/>
          </a:blip>
          <a:srcRect l="-5558" t="-7142" r="50000" b="42135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5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586B-66FF-F01E-DE6D-B37E70CA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31CF436D-CCFB-DAF8-87CC-CCD510C8A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677" y="85570"/>
            <a:ext cx="1700645" cy="170064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61EAB2-D19C-A1D3-93BF-490BB2D3B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74" y="4957479"/>
            <a:ext cx="1700645" cy="17006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A3BB7F-B12A-216B-4981-7EDD60A3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92258" y="463547"/>
            <a:ext cx="11207484" cy="5930901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647D5598-4A11-B21A-A35A-D65057578E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1000"/>
          </a:blip>
          <a:srcRect l="-13266" t="-1229" r="51815" b="34020"/>
          <a:stretch>
            <a:fillRect/>
          </a:stretch>
        </p:blipFill>
        <p:spPr>
          <a:xfrm>
            <a:off x="6702997" y="463545"/>
            <a:ext cx="4980770" cy="593090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22D0035-B8E0-8822-D5EB-FEAA1AB7251C}"/>
              </a:ext>
            </a:extLst>
          </p:cNvPr>
          <p:cNvSpPr txBox="1"/>
          <p:nvPr/>
        </p:nvSpPr>
        <p:spPr>
          <a:xfrm>
            <a:off x="933375" y="2344083"/>
            <a:ext cx="4980770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DOLOR AMET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NOS EXERCI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5885B5-7D34-9898-63F0-D617E2B3713A}"/>
              </a:ext>
            </a:extLst>
          </p:cNvPr>
          <p:cNvSpPr/>
          <p:nvPr/>
        </p:nvSpPr>
        <p:spPr>
          <a:xfrm>
            <a:off x="10896599" y="5697335"/>
            <a:ext cx="1133475" cy="64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0ED5F0-7B52-BC7D-B42E-3E43B90E2999}"/>
              </a:ext>
            </a:extLst>
          </p:cNvPr>
          <p:cNvSpPr/>
          <p:nvPr/>
        </p:nvSpPr>
        <p:spPr>
          <a:xfrm>
            <a:off x="10827663" y="5935460"/>
            <a:ext cx="1164312" cy="64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635D99EC-F8EA-991D-4654-64FE76B664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4" t="-6859" r="54834" b="62985"/>
          <a:stretch>
            <a:fillRect/>
          </a:stretch>
        </p:blipFill>
        <p:spPr>
          <a:xfrm>
            <a:off x="8945956" y="4139920"/>
            <a:ext cx="3246044" cy="27180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E9C130D-377B-FF7E-5E2A-DD991436B39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6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586B-66FF-F01E-DE6D-B37E70CA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31CF436D-CCFB-DAF8-87CC-CCD510C8A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226" y="231771"/>
            <a:ext cx="1700645" cy="170064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61EAB2-D19C-A1D3-93BF-490BB2D3B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41" y="4925579"/>
            <a:ext cx="1700645" cy="17006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A3BB7F-B12A-216B-4981-7EDD60A3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92258" y="463547"/>
            <a:ext cx="11207484" cy="5930901"/>
          </a:xfrm>
          <a:prstGeom prst="rect">
            <a:avLst/>
          </a:prstGeom>
          <a:gradFill>
            <a:gsLst>
              <a:gs pos="0">
                <a:schemeClr val="accent1"/>
              </a:gs>
              <a:gs pos="33000">
                <a:schemeClr val="accent2"/>
              </a:gs>
              <a:gs pos="65000">
                <a:schemeClr val="accent3"/>
              </a:gs>
              <a:gs pos="100000">
                <a:schemeClr val="accent5"/>
              </a:gs>
            </a:gsLst>
            <a:lin ang="5400000" scaled="1"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FD7B914-68D9-7CC2-3DE4-5ADCE9C888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6000"/>
          </a:blip>
          <a:srcRect l="-3570" t="-5064" r="33653" b="45396"/>
          <a:stretch>
            <a:fillRect/>
          </a:stretch>
        </p:blipFill>
        <p:spPr>
          <a:xfrm>
            <a:off x="5188689" y="850605"/>
            <a:ext cx="6511054" cy="60073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22D0035-B8E0-8822-D5EB-FEAA1AB7251C}"/>
              </a:ext>
            </a:extLst>
          </p:cNvPr>
          <p:cNvSpPr txBox="1"/>
          <p:nvPr/>
        </p:nvSpPr>
        <p:spPr>
          <a:xfrm>
            <a:off x="942730" y="2292203"/>
            <a:ext cx="7948481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DOLOR AMET </a:t>
            </a:r>
          </a:p>
          <a:p>
            <a:pPr>
              <a:lnSpc>
                <a:spcPts val="5480"/>
              </a:lnSpc>
            </a:pPr>
            <a:r>
              <a:rPr lang="fr-FR" sz="5400" dirty="0">
                <a:solidFill>
                  <a:schemeClr val="bg1"/>
                </a:solidFill>
                <a:latin typeface="New Order" pitchFamily="2" charset="77"/>
                <a:cs typeface="Futura Medium" panose="020B0602020204020303" pitchFamily="34" charset="-79"/>
              </a:rPr>
              <a:t>NOS EXERCI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82DBC2-A98C-1005-CAA3-9083844BA2E9}"/>
              </a:ext>
            </a:extLst>
          </p:cNvPr>
          <p:cNvSpPr/>
          <p:nvPr/>
        </p:nvSpPr>
        <p:spPr>
          <a:xfrm>
            <a:off x="11574966" y="5687122"/>
            <a:ext cx="370905" cy="939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128549-CA42-E2E3-7EB4-25A31CDF75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/>
          <a:srcRect l="-11152" t="-9473" r="14892" b="34883"/>
          <a:stretch>
            <a:fillRect/>
          </a:stretch>
        </p:blipFill>
        <p:spPr>
          <a:xfrm>
            <a:off x="8084634" y="3417334"/>
            <a:ext cx="4107366" cy="344066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B2A2071-07BF-F649-6234-B040A4F75E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6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pour une image  7">
            <a:extLst>
              <a:ext uri="{FF2B5EF4-FFF2-40B4-BE49-F238E27FC236}">
                <a16:creationId xmlns:a16="http://schemas.microsoft.com/office/drawing/2014/main" id="{5539652A-9784-B41B-BD47-00CFDDA7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83" r="17983"/>
          <a:stretch/>
        </p:blipFill>
        <p:spPr>
          <a:xfrm>
            <a:off x="-1" y="1"/>
            <a:ext cx="7786225" cy="68579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4511" b="55524"/>
          <a:stretch>
            <a:fillRect/>
          </a:stretch>
        </p:blipFill>
        <p:spPr>
          <a:xfrm>
            <a:off x="7012416" y="21266"/>
            <a:ext cx="1700645" cy="6796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730CD4-41B4-698B-7CD3-E206004796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8022827" y="1615739"/>
            <a:ext cx="32194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5C7AD1-99C4-81DE-3F2E-4593A38AE46F}"/>
              </a:ext>
            </a:extLst>
          </p:cNvPr>
          <p:cNvSpPr txBox="1"/>
          <p:nvPr/>
        </p:nvSpPr>
        <p:spPr>
          <a:xfrm>
            <a:off x="8022827" y="4170284"/>
            <a:ext cx="3059924" cy="116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erat…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6ADACE1-DB68-D6A6-F7A8-10C38FB97A6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31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pour une image  7">
            <a:extLst>
              <a:ext uri="{FF2B5EF4-FFF2-40B4-BE49-F238E27FC236}">
                <a16:creationId xmlns:a16="http://schemas.microsoft.com/office/drawing/2014/main" id="{5539652A-9784-B41B-BD47-00CFDDA7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83" r="17983"/>
          <a:stretch/>
        </p:blipFill>
        <p:spPr>
          <a:xfrm>
            <a:off x="-1" y="1"/>
            <a:ext cx="7786225" cy="68579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4511" b="55524"/>
          <a:stretch>
            <a:fillRect/>
          </a:stretch>
        </p:blipFill>
        <p:spPr>
          <a:xfrm>
            <a:off x="7012416" y="21266"/>
            <a:ext cx="1700645" cy="6796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730CD4-41B4-698B-7CD3-E206004796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8022827" y="1615739"/>
            <a:ext cx="32194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 SIT AMET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5C7AD1-99C4-81DE-3F2E-4593A38AE46F}"/>
              </a:ext>
            </a:extLst>
          </p:cNvPr>
          <p:cNvSpPr txBox="1"/>
          <p:nvPr/>
        </p:nvSpPr>
        <p:spPr>
          <a:xfrm>
            <a:off x="8022827" y="4170284"/>
            <a:ext cx="3059924" cy="767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/>
            </a:pP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b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300" spc="40" dirty="0">
                <a:latin typeface="New Order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420085-6B6C-8CA0-4BAA-BD80C5F771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275486" y="6162675"/>
            <a:ext cx="734774" cy="4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47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1308-CA8A-D840-331E-F7988110A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  7">
            <a:extLst>
              <a:ext uri="{FF2B5EF4-FFF2-40B4-BE49-F238E27FC236}">
                <a16:creationId xmlns:a16="http://schemas.microsoft.com/office/drawing/2014/main" id="{559FEB35-7448-39C9-69F0-C8B8E1118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38" t="1243" r="17488" b="1037"/>
          <a:stretch>
            <a:fillRect/>
          </a:stretch>
        </p:blipFill>
        <p:spPr>
          <a:xfrm>
            <a:off x="4389427" y="0"/>
            <a:ext cx="7802573" cy="68724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0D65774-92EF-7E75-36A2-540D470D75C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36410"/>
          <a:stretch>
            <a:fillRect/>
          </a:stretch>
        </p:blipFill>
        <p:spPr>
          <a:xfrm>
            <a:off x="11002049" y="4004570"/>
            <a:ext cx="1081436" cy="170064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FA6B62F-8FAD-37D3-1A74-D85148495561}"/>
              </a:ext>
            </a:extLst>
          </p:cNvPr>
          <p:cNvSpPr txBox="1"/>
          <p:nvPr/>
        </p:nvSpPr>
        <p:spPr>
          <a:xfrm>
            <a:off x="1003902" y="1795230"/>
            <a:ext cx="3219447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460"/>
              </a:lnSpc>
            </a:pPr>
            <a:r>
              <a:rPr lang="fr-FR" sz="5400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" pitchFamily="2" charset="77"/>
                <a:cs typeface="Futura Medium" panose="020B0602020204020303" pitchFamily="34" charset="-79"/>
              </a:rPr>
              <a:t>LOREM IPSUM DOLOR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439DDB-DE72-FC1B-82C0-955C29E1B6AC}"/>
              </a:ext>
            </a:extLst>
          </p:cNvPr>
          <p:cNvSpPr txBox="1"/>
          <p:nvPr/>
        </p:nvSpPr>
        <p:spPr>
          <a:xfrm>
            <a:off x="1310017" y="3965055"/>
            <a:ext cx="2913332" cy="1205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magna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149DA4-A53F-B002-9386-070EE72DB7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1000"/>
          </a:blip>
          <a:srcRect l="72201" t="-2469" r="-2555" b="45622"/>
          <a:stretch>
            <a:fillRect/>
          </a:stretch>
        </p:blipFill>
        <p:spPr>
          <a:xfrm>
            <a:off x="-3440" y="3273136"/>
            <a:ext cx="1759504" cy="358778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DFFF090-5EC8-5692-7DDF-EE069B1016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A12AFA-482B-FD57-E942-8719CD4BE0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806256"/>
      </p:ext>
    </p:extLst>
  </p:cSld>
  <p:clrMapOvr>
    <a:masterClrMapping/>
  </p:clrMapOvr>
</p:sld>
</file>

<file path=ppt/theme/theme1.xml><?xml version="1.0" encoding="utf-8"?>
<a:theme xmlns:a="http://schemas.openxmlformats.org/drawingml/2006/main" name="PLAQUETTE_EUROPA_PPT_V3">
  <a:themeElements>
    <a:clrScheme name="EUROPA_2025">
      <a:dk1>
        <a:srgbClr val="373636"/>
      </a:dk1>
      <a:lt1>
        <a:srgbClr val="FFFFFF"/>
      </a:lt1>
      <a:dk2>
        <a:srgbClr val="A7A7A7"/>
      </a:dk2>
      <a:lt2>
        <a:srgbClr val="EDEDED"/>
      </a:lt2>
      <a:accent1>
        <a:srgbClr val="851953"/>
      </a:accent1>
      <a:accent2>
        <a:srgbClr val="D70A41"/>
      </a:accent2>
      <a:accent3>
        <a:srgbClr val="EA5B0C"/>
      </a:accent3>
      <a:accent4>
        <a:srgbClr val="F39200"/>
      </a:accent4>
      <a:accent5>
        <a:srgbClr val="F9B341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SE_PPT_GROUP_2025_V4" id="{30E0B5D4-402D-BB4D-822D-9F5BE5B5035A}" vid="{BD69F254-7E45-6D4B-81FB-7F461272B5B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3501</TotalTime>
  <Words>1605</Words>
  <Application>Microsoft Macintosh PowerPoint</Application>
  <PresentationFormat>Grand écran</PresentationFormat>
  <Paragraphs>166</Paragraphs>
  <Slides>25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2" baseType="lpstr">
      <vt:lpstr>Aptos</vt:lpstr>
      <vt:lpstr>Aptos Display</vt:lpstr>
      <vt:lpstr>Arial</vt:lpstr>
      <vt:lpstr>New Order</vt:lpstr>
      <vt:lpstr>New Order Bold</vt:lpstr>
      <vt:lpstr>Open Sans</vt:lpstr>
      <vt:lpstr>PLAQUETTE_EUROPA_PPT_V3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Cedric BINDER</dc:creator>
  <cp:lastModifiedBy>Muriel Anstet</cp:lastModifiedBy>
  <cp:revision>374</cp:revision>
  <dcterms:created xsi:type="dcterms:W3CDTF">2024-12-04T14:55:04Z</dcterms:created>
  <dcterms:modified xsi:type="dcterms:W3CDTF">2025-06-25T14:27:42Z</dcterms:modified>
</cp:coreProperties>
</file>